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71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38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1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63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36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18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42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78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95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90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19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AD01D-1AF8-4229-8AD8-4BD153A5E6EF}" type="datetimeFigureOut">
              <a:rPr lang="fr-FR" smtClean="0"/>
              <a:t>30/11/2018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223C2-248C-47B8-9D13-AD8776027E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81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FD7DE996-3D6D-4375-8AD4-44085F31FA01}"/>
              </a:ext>
            </a:extLst>
          </p:cNvPr>
          <p:cNvCxnSpPr/>
          <p:nvPr/>
        </p:nvCxnSpPr>
        <p:spPr>
          <a:xfrm>
            <a:off x="4567195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CA2804BB-2151-4A98-93AA-AD66EBD1986B}"/>
              </a:ext>
            </a:extLst>
          </p:cNvPr>
          <p:cNvSpPr txBox="1"/>
          <p:nvPr/>
        </p:nvSpPr>
        <p:spPr>
          <a:xfrm>
            <a:off x="1831230" y="4087508"/>
            <a:ext cx="51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 Rounded MT Bold" panose="020F0704030504030204" pitchFamily="34" charset="0"/>
              </a:rPr>
              <a:t>1 L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F51BDF86-5DC7-423F-8124-B1237995AD0E}"/>
              </a:ext>
            </a:extLst>
          </p:cNvPr>
          <p:cNvGrpSpPr/>
          <p:nvPr/>
        </p:nvGrpSpPr>
        <p:grpSpPr>
          <a:xfrm>
            <a:off x="-23463" y="-709695"/>
            <a:ext cx="4590658" cy="7567695"/>
            <a:chOff x="-23463" y="-709695"/>
            <a:chExt cx="4590658" cy="7567695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791C0B52-C660-45DB-9186-228009350BEA}"/>
                </a:ext>
              </a:extLst>
            </p:cNvPr>
            <p:cNvGrpSpPr/>
            <p:nvPr/>
          </p:nvGrpSpPr>
          <p:grpSpPr>
            <a:xfrm>
              <a:off x="653389" y="-709695"/>
              <a:ext cx="3303319" cy="2676042"/>
              <a:chOff x="653389" y="-709695"/>
              <a:chExt cx="3303319" cy="2676042"/>
            </a:xfrm>
          </p:grpSpPr>
          <p:sp>
            <p:nvSpPr>
              <p:cNvPr id="4" name="Corde 3">
                <a:extLst>
                  <a:ext uri="{FF2B5EF4-FFF2-40B4-BE49-F238E27FC236}">
                    <a16:creationId xmlns:a16="http://schemas.microsoft.com/office/drawing/2014/main" id="{77AB49A2-F638-4D22-A2FF-B4E83F206C23}"/>
                  </a:ext>
                </a:extLst>
              </p:cNvPr>
              <p:cNvSpPr/>
              <p:nvPr/>
            </p:nvSpPr>
            <p:spPr>
              <a:xfrm rot="17568198">
                <a:off x="967028" y="-1023334"/>
                <a:ext cx="2676042" cy="3303319"/>
              </a:xfrm>
              <a:prstGeom prst="chord">
                <a:avLst>
                  <a:gd name="adj1" fmla="val 2505932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B730D72F-2FE1-4E38-9600-F45EE3277A8E}"/>
                  </a:ext>
                </a:extLst>
              </p:cNvPr>
              <p:cNvSpPr txBox="1"/>
              <p:nvPr/>
            </p:nvSpPr>
            <p:spPr>
              <a:xfrm>
                <a:off x="1041399" y="190500"/>
                <a:ext cx="25273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>
                    <a:solidFill>
                      <a:schemeClr val="bg1"/>
                    </a:solidFill>
                    <a:latin typeface="Alien Encounters" panose="00000400000000000000" pitchFamily="2" charset="0"/>
                  </a:rPr>
                  <a:t>BOISSON </a:t>
                </a:r>
              </a:p>
              <a:p>
                <a:pPr algn="ctr"/>
                <a:r>
                  <a:rPr lang="fr-FR" sz="2800" dirty="0">
                    <a:solidFill>
                      <a:schemeClr val="bg1"/>
                    </a:solidFill>
                    <a:latin typeface="Alien Encounters" panose="00000400000000000000" pitchFamily="2" charset="0"/>
                  </a:rPr>
                  <a:t>POUR LE SPORT</a:t>
                </a: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EF88DED-59ED-4E3D-9B39-3EA6F83F93AF}"/>
                </a:ext>
              </a:extLst>
            </p:cNvPr>
            <p:cNvSpPr/>
            <p:nvPr/>
          </p:nvSpPr>
          <p:spPr>
            <a:xfrm>
              <a:off x="0" y="5600700"/>
              <a:ext cx="4567195" cy="12573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/>
                <a:t>A BOIRE REGULIEREMENT PAR PETITES GORGEES </a:t>
              </a:r>
            </a:p>
            <a:p>
              <a:pPr algn="ctr"/>
              <a:r>
                <a:rPr lang="fr-FR" sz="2000" b="1" dirty="0"/>
                <a:t>TOUTES LES 15-20 MIN</a:t>
              </a:r>
            </a:p>
          </p:txBody>
        </p:sp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059F26CB-4BF6-4D40-9ECD-988B1DDE9E1E}"/>
                </a:ext>
              </a:extLst>
            </p:cNvPr>
            <p:cNvGrpSpPr/>
            <p:nvPr/>
          </p:nvGrpSpPr>
          <p:grpSpPr>
            <a:xfrm>
              <a:off x="2005465" y="1756927"/>
              <a:ext cx="2526737" cy="1866067"/>
              <a:chOff x="2005465" y="1756927"/>
              <a:chExt cx="2526737" cy="1866067"/>
            </a:xfrm>
          </p:grpSpPr>
          <p:pic>
            <p:nvPicPr>
              <p:cNvPr id="1028" name="Picture 4" descr="Résultat de recherche d'images pour &quot;sucre cuillère icon&quot;">
                <a:extLst>
                  <a:ext uri="{FF2B5EF4-FFF2-40B4-BE49-F238E27FC236}">
                    <a16:creationId xmlns:a16="http://schemas.microsoft.com/office/drawing/2014/main" id="{BCF215D6-80C9-497E-92E8-01BC3BBDBE1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71554" y="1756927"/>
                <a:ext cx="592952" cy="5929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4" descr="Résultat de recherche d'images pour &quot;sucre cuillère icon&quot;">
                <a:extLst>
                  <a:ext uri="{FF2B5EF4-FFF2-40B4-BE49-F238E27FC236}">
                    <a16:creationId xmlns:a16="http://schemas.microsoft.com/office/drawing/2014/main" id="{FABDF2E5-2017-47CB-8584-8DD6011FE2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19681" y="2111665"/>
                <a:ext cx="514999" cy="514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" descr="Résultat de recherche d'images pour &quot;sucre cuillère icon&quot;">
                <a:extLst>
                  <a:ext uri="{FF2B5EF4-FFF2-40B4-BE49-F238E27FC236}">
                    <a16:creationId xmlns:a16="http://schemas.microsoft.com/office/drawing/2014/main" id="{A6E70856-78FA-4E14-A84D-3CA8DC1862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5217" y="2283070"/>
                <a:ext cx="592952" cy="5929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4" descr="Résultat de recherche d'images pour &quot;sucre cuillère icon&quot;">
                <a:extLst>
                  <a:ext uri="{FF2B5EF4-FFF2-40B4-BE49-F238E27FC236}">
                    <a16:creationId xmlns:a16="http://schemas.microsoft.com/office/drawing/2014/main" id="{BB1F608D-C0FD-4567-99F9-A8B24D01725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7150" y="1983890"/>
                <a:ext cx="592952" cy="5929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F7FABC5-FF0B-4570-B341-6B6EC33141E1}"/>
                  </a:ext>
                </a:extLst>
              </p:cNvPr>
              <p:cNvSpPr txBox="1"/>
              <p:nvPr/>
            </p:nvSpPr>
            <p:spPr>
              <a:xfrm>
                <a:off x="3191129" y="2699664"/>
                <a:ext cx="134107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Arial Rounded MT Bold" panose="020F0704030504030204" pitchFamily="34" charset="0"/>
                  </a:rPr>
                  <a:t>4 cuillères</a:t>
                </a:r>
              </a:p>
              <a:p>
                <a:r>
                  <a:rPr lang="fr-FR" dirty="0">
                    <a:latin typeface="Arial Rounded MT Bold" panose="020F0704030504030204" pitchFamily="34" charset="0"/>
                  </a:rPr>
                  <a:t>à soupe </a:t>
                </a:r>
              </a:p>
              <a:p>
                <a:r>
                  <a:rPr lang="fr-FR" dirty="0">
                    <a:latin typeface="Arial Rounded MT Bold" panose="020F0704030504030204" pitchFamily="34" charset="0"/>
                  </a:rPr>
                  <a:t>de sucre</a:t>
                </a:r>
              </a:p>
            </p:txBody>
          </p:sp>
          <p:pic>
            <p:nvPicPr>
              <p:cNvPr id="14" name="Image 13" descr="Une image contenant chose, objet&#10;&#10;Description générée avec un niveau de confiance très élevé">
                <a:extLst>
                  <a:ext uri="{FF2B5EF4-FFF2-40B4-BE49-F238E27FC236}">
                    <a16:creationId xmlns:a16="http://schemas.microsoft.com/office/drawing/2014/main" id="{09BB8D19-F359-4E1B-BEA3-9D348A7D01C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16" t="29363" b="21146"/>
              <a:stretch/>
            </p:blipFill>
            <p:spPr>
              <a:xfrm rot="8549847">
                <a:off x="2005465" y="2495960"/>
                <a:ext cx="952575" cy="417509"/>
              </a:xfrm>
              <a:prstGeom prst="rect">
                <a:avLst/>
              </a:prstGeom>
            </p:spPr>
          </p:pic>
        </p:grpSp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DAE0018A-45B3-43DF-AC51-6EE9E39F690E}"/>
                </a:ext>
              </a:extLst>
            </p:cNvPr>
            <p:cNvGrpSpPr/>
            <p:nvPr/>
          </p:nvGrpSpPr>
          <p:grpSpPr>
            <a:xfrm>
              <a:off x="907161" y="3004982"/>
              <a:ext cx="2235200" cy="2550994"/>
              <a:chOff x="907161" y="3004982"/>
              <a:chExt cx="2235200" cy="2550994"/>
            </a:xfrm>
          </p:grpSpPr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415081C7-AB68-4DCC-A291-88EB1D02B874}"/>
                  </a:ext>
                </a:extLst>
              </p:cNvPr>
              <p:cNvSpPr txBox="1"/>
              <p:nvPr/>
            </p:nvSpPr>
            <p:spPr>
              <a:xfrm>
                <a:off x="1450132" y="5186644"/>
                <a:ext cx="1232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Arial Rounded MT Bold" panose="020F0704030504030204" pitchFamily="34" charset="0"/>
                  </a:rPr>
                  <a:t>Eau plate</a:t>
                </a:r>
              </a:p>
            </p:txBody>
          </p:sp>
          <p:pic>
            <p:nvPicPr>
              <p:cNvPr id="1026" name="Picture 2" descr="Résultat de recherche d'images pour &quot;water bottle flat icon&quot;">
                <a:extLst>
                  <a:ext uri="{FF2B5EF4-FFF2-40B4-BE49-F238E27FC236}">
                    <a16:creationId xmlns:a16="http://schemas.microsoft.com/office/drawing/2014/main" id="{DC319A57-A84A-4968-9606-5740EEDCC6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7161" y="3004982"/>
                <a:ext cx="2235200" cy="2235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177A5518-533D-44D8-A2C2-01FD82FCB1E3}"/>
                </a:ext>
              </a:extLst>
            </p:cNvPr>
            <p:cNvGrpSpPr/>
            <p:nvPr/>
          </p:nvGrpSpPr>
          <p:grpSpPr>
            <a:xfrm>
              <a:off x="-23463" y="1691169"/>
              <a:ext cx="2136955" cy="2720968"/>
              <a:chOff x="-23463" y="1691169"/>
              <a:chExt cx="2136955" cy="2720968"/>
            </a:xfrm>
          </p:grpSpPr>
          <p:pic>
            <p:nvPicPr>
              <p:cNvPr id="12" name="Image 11" descr="Une image contenant chose&#10;&#10;Description générée avec un niveau de confiance élevé">
                <a:extLst>
                  <a:ext uri="{FF2B5EF4-FFF2-40B4-BE49-F238E27FC236}">
                    <a16:creationId xmlns:a16="http://schemas.microsoft.com/office/drawing/2014/main" id="{EFC798C6-818F-4E5C-A84E-C06AEB67C9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2909695">
                <a:off x="824919" y="2020463"/>
                <a:ext cx="1288573" cy="792081"/>
              </a:xfrm>
              <a:prstGeom prst="rect">
                <a:avLst/>
              </a:prstGeom>
            </p:spPr>
          </p:pic>
          <p:pic>
            <p:nvPicPr>
              <p:cNvPr id="1030" name="Picture 6" descr="Sel Icon gratuit">
                <a:extLst>
                  <a:ext uri="{FF2B5EF4-FFF2-40B4-BE49-F238E27FC236}">
                    <a16:creationId xmlns:a16="http://schemas.microsoft.com/office/drawing/2014/main" id="{7A011783-8716-4C9A-A4FC-920771DBC3E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687" y="1691169"/>
                <a:ext cx="724467" cy="7244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D3ACFC1C-E059-47D2-A3B3-A56CBF066239}"/>
                  </a:ext>
                </a:extLst>
              </p:cNvPr>
              <p:cNvSpPr txBox="1"/>
              <p:nvPr/>
            </p:nvSpPr>
            <p:spPr>
              <a:xfrm>
                <a:off x="33617" y="2501038"/>
                <a:ext cx="12474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Arial Rounded MT Bold" panose="020F0704030504030204" pitchFamily="34" charset="0"/>
                  </a:rPr>
                  <a:t>1 g de sel</a:t>
                </a:r>
              </a:p>
            </p:txBody>
          </p:sp>
          <p:pic>
            <p:nvPicPr>
              <p:cNvPr id="1032" name="Picture 8" descr="Citron Icon gratuit">
                <a:extLst>
                  <a:ext uri="{FF2B5EF4-FFF2-40B4-BE49-F238E27FC236}">
                    <a16:creationId xmlns:a16="http://schemas.microsoft.com/office/drawing/2014/main" id="{E4C25923-D96B-4C07-BCA5-34EE0FCF2B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3332" y="3503875"/>
                <a:ext cx="584200" cy="584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2" name="ZoneTexte 21">
                <a:extLst>
                  <a:ext uri="{FF2B5EF4-FFF2-40B4-BE49-F238E27FC236}">
                    <a16:creationId xmlns:a16="http://schemas.microsoft.com/office/drawing/2014/main" id="{B1840341-5BE1-4D67-82FA-07A9C0C89FDE}"/>
                  </a:ext>
                </a:extLst>
              </p:cNvPr>
              <p:cNvSpPr txBox="1"/>
              <p:nvPr/>
            </p:nvSpPr>
            <p:spPr>
              <a:xfrm>
                <a:off x="-23463" y="4042805"/>
                <a:ext cx="17580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Arial Rounded MT Bold" panose="020F0704030504030204" pitchFamily="34" charset="0"/>
                  </a:rPr>
                  <a:t>1 jus de citron</a:t>
                </a:r>
              </a:p>
            </p:txBody>
          </p:sp>
          <p:pic>
            <p:nvPicPr>
              <p:cNvPr id="25" name="Image 24" descr="Une image contenant chose&#10;&#10;Description générée avec un niveau de confiance élevé">
                <a:extLst>
                  <a:ext uri="{FF2B5EF4-FFF2-40B4-BE49-F238E27FC236}">
                    <a16:creationId xmlns:a16="http://schemas.microsoft.com/office/drawing/2014/main" id="{DCE71110-31D3-465B-A6BC-9A162D46495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88" t="26648" b="18074"/>
              <a:stretch/>
            </p:blipFill>
            <p:spPr>
              <a:xfrm rot="9058226">
                <a:off x="650675" y="3034578"/>
                <a:ext cx="1066652" cy="347262"/>
              </a:xfrm>
              <a:prstGeom prst="rect">
                <a:avLst/>
              </a:prstGeom>
            </p:spPr>
          </p:pic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55008BB-744F-4C46-AD2B-AD73656E0D77}"/>
              </a:ext>
            </a:extLst>
          </p:cNvPr>
          <p:cNvGrpSpPr/>
          <p:nvPr/>
        </p:nvGrpSpPr>
        <p:grpSpPr>
          <a:xfrm>
            <a:off x="4547606" y="-712743"/>
            <a:ext cx="4590658" cy="7567695"/>
            <a:chOff x="-23463" y="-709695"/>
            <a:chExt cx="4590658" cy="7567695"/>
          </a:xfrm>
        </p:grpSpPr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0F1AABF2-3D83-4876-84D7-773B1C61A4BD}"/>
                </a:ext>
              </a:extLst>
            </p:cNvPr>
            <p:cNvGrpSpPr/>
            <p:nvPr/>
          </p:nvGrpSpPr>
          <p:grpSpPr>
            <a:xfrm>
              <a:off x="653389" y="-709695"/>
              <a:ext cx="3303319" cy="2676042"/>
              <a:chOff x="653389" y="-709695"/>
              <a:chExt cx="3303319" cy="2676042"/>
            </a:xfrm>
          </p:grpSpPr>
          <p:sp>
            <p:nvSpPr>
              <p:cNvPr id="53" name="Corde 52">
                <a:extLst>
                  <a:ext uri="{FF2B5EF4-FFF2-40B4-BE49-F238E27FC236}">
                    <a16:creationId xmlns:a16="http://schemas.microsoft.com/office/drawing/2014/main" id="{3274267B-A354-4988-9A11-AE0380F9FD9E}"/>
                  </a:ext>
                </a:extLst>
              </p:cNvPr>
              <p:cNvSpPr/>
              <p:nvPr/>
            </p:nvSpPr>
            <p:spPr>
              <a:xfrm rot="17568198">
                <a:off x="967028" y="-1023334"/>
                <a:ext cx="2676042" cy="3303319"/>
              </a:xfrm>
              <a:prstGeom prst="chord">
                <a:avLst>
                  <a:gd name="adj1" fmla="val 2505932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4" name="ZoneTexte 53">
                <a:extLst>
                  <a:ext uri="{FF2B5EF4-FFF2-40B4-BE49-F238E27FC236}">
                    <a16:creationId xmlns:a16="http://schemas.microsoft.com/office/drawing/2014/main" id="{928302DC-2970-4A38-B46B-D72360C4A08B}"/>
                  </a:ext>
                </a:extLst>
              </p:cNvPr>
              <p:cNvSpPr txBox="1"/>
              <p:nvPr/>
            </p:nvSpPr>
            <p:spPr>
              <a:xfrm>
                <a:off x="1041399" y="190500"/>
                <a:ext cx="25273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>
                    <a:solidFill>
                      <a:schemeClr val="bg1"/>
                    </a:solidFill>
                    <a:latin typeface="Alien Encounters" panose="00000400000000000000" pitchFamily="2" charset="0"/>
                  </a:rPr>
                  <a:t>BOISSON </a:t>
                </a:r>
              </a:p>
              <a:p>
                <a:pPr algn="ctr"/>
                <a:r>
                  <a:rPr lang="fr-FR" sz="2800" dirty="0">
                    <a:solidFill>
                      <a:schemeClr val="bg1"/>
                    </a:solidFill>
                    <a:latin typeface="Alien Encounters" panose="00000400000000000000" pitchFamily="2" charset="0"/>
                  </a:rPr>
                  <a:t>POUR LE SPORT</a:t>
                </a:r>
              </a:p>
            </p:txBody>
          </p:sp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518BB4A-DFEA-4314-8CB2-B71E2A2CA1C3}"/>
                </a:ext>
              </a:extLst>
            </p:cNvPr>
            <p:cNvSpPr/>
            <p:nvPr/>
          </p:nvSpPr>
          <p:spPr>
            <a:xfrm>
              <a:off x="0" y="5600700"/>
              <a:ext cx="4567195" cy="12573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/>
                <a:t>A BOIRE REGULIEREMENT PAR PETITES GORGEES </a:t>
              </a:r>
            </a:p>
            <a:p>
              <a:pPr algn="ctr"/>
              <a:r>
                <a:rPr lang="fr-FR" sz="2000" b="1" dirty="0"/>
                <a:t>TOUTES LES 15-20 MIN</a:t>
              </a:r>
            </a:p>
          </p:txBody>
        </p: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A40F2DE8-6DB6-42EE-930F-698171588A71}"/>
                </a:ext>
              </a:extLst>
            </p:cNvPr>
            <p:cNvGrpSpPr/>
            <p:nvPr/>
          </p:nvGrpSpPr>
          <p:grpSpPr>
            <a:xfrm>
              <a:off x="2005465" y="1756927"/>
              <a:ext cx="2526737" cy="1866067"/>
              <a:chOff x="2005465" y="1756927"/>
              <a:chExt cx="2526737" cy="1866067"/>
            </a:xfrm>
          </p:grpSpPr>
          <p:pic>
            <p:nvPicPr>
              <p:cNvPr id="47" name="Picture 4" descr="Résultat de recherche d'images pour &quot;sucre cuillère icon&quot;">
                <a:extLst>
                  <a:ext uri="{FF2B5EF4-FFF2-40B4-BE49-F238E27FC236}">
                    <a16:creationId xmlns:a16="http://schemas.microsoft.com/office/drawing/2014/main" id="{D744FC17-D01A-4C2A-B0BD-EBE6648A445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71554" y="1756927"/>
                <a:ext cx="592952" cy="5929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" name="Picture 4" descr="Résultat de recherche d'images pour &quot;sucre cuillère icon&quot;">
                <a:extLst>
                  <a:ext uri="{FF2B5EF4-FFF2-40B4-BE49-F238E27FC236}">
                    <a16:creationId xmlns:a16="http://schemas.microsoft.com/office/drawing/2014/main" id="{5CD4B4ED-49AC-430D-AF9A-386D67766BD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19681" y="2111665"/>
                <a:ext cx="514999" cy="5149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9" name="Picture 4" descr="Résultat de recherche d'images pour &quot;sucre cuillère icon&quot;">
                <a:extLst>
                  <a:ext uri="{FF2B5EF4-FFF2-40B4-BE49-F238E27FC236}">
                    <a16:creationId xmlns:a16="http://schemas.microsoft.com/office/drawing/2014/main" id="{3DED0B8A-EF2B-42A6-B8CD-F72396A7493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5217" y="2283070"/>
                <a:ext cx="592952" cy="5929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0" name="Picture 4" descr="Résultat de recherche d'images pour &quot;sucre cuillère icon&quot;">
                <a:extLst>
                  <a:ext uri="{FF2B5EF4-FFF2-40B4-BE49-F238E27FC236}">
                    <a16:creationId xmlns:a16="http://schemas.microsoft.com/office/drawing/2014/main" id="{DF6134F2-27B2-4F26-BFDE-2D1F9BA20E2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7150" y="1983890"/>
                <a:ext cx="592952" cy="5929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5378FDEE-DE84-4625-9747-643C4A1A8D65}"/>
                  </a:ext>
                </a:extLst>
              </p:cNvPr>
              <p:cNvSpPr txBox="1"/>
              <p:nvPr/>
            </p:nvSpPr>
            <p:spPr>
              <a:xfrm>
                <a:off x="3191129" y="2699664"/>
                <a:ext cx="134107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Arial Rounded MT Bold" panose="020F0704030504030204" pitchFamily="34" charset="0"/>
                  </a:rPr>
                  <a:t>4 cuillères</a:t>
                </a:r>
              </a:p>
              <a:p>
                <a:r>
                  <a:rPr lang="fr-FR" dirty="0">
                    <a:latin typeface="Arial Rounded MT Bold" panose="020F0704030504030204" pitchFamily="34" charset="0"/>
                  </a:rPr>
                  <a:t>à soupe </a:t>
                </a:r>
              </a:p>
              <a:p>
                <a:r>
                  <a:rPr lang="fr-FR" dirty="0">
                    <a:latin typeface="Arial Rounded MT Bold" panose="020F0704030504030204" pitchFamily="34" charset="0"/>
                  </a:rPr>
                  <a:t>de sucre</a:t>
                </a:r>
              </a:p>
            </p:txBody>
          </p:sp>
          <p:pic>
            <p:nvPicPr>
              <p:cNvPr id="52" name="Image 51" descr="Une image contenant chose, objet&#10;&#10;Description générée avec un niveau de confiance très élevé">
                <a:extLst>
                  <a:ext uri="{FF2B5EF4-FFF2-40B4-BE49-F238E27FC236}">
                    <a16:creationId xmlns:a16="http://schemas.microsoft.com/office/drawing/2014/main" id="{998AB670-7D5C-4434-9C52-51C1910A1E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16" t="29363" b="21146"/>
              <a:stretch/>
            </p:blipFill>
            <p:spPr>
              <a:xfrm rot="8549847">
                <a:off x="2005465" y="2495960"/>
                <a:ext cx="952575" cy="417509"/>
              </a:xfrm>
              <a:prstGeom prst="rect">
                <a:avLst/>
              </a:prstGeom>
            </p:spPr>
          </p:pic>
        </p:grpSp>
        <p:grpSp>
          <p:nvGrpSpPr>
            <p:cNvPr id="37" name="Groupe 36">
              <a:extLst>
                <a:ext uri="{FF2B5EF4-FFF2-40B4-BE49-F238E27FC236}">
                  <a16:creationId xmlns:a16="http://schemas.microsoft.com/office/drawing/2014/main" id="{320C95EE-711B-4E37-B22E-F7ACCB265BEE}"/>
                </a:ext>
              </a:extLst>
            </p:cNvPr>
            <p:cNvGrpSpPr/>
            <p:nvPr/>
          </p:nvGrpSpPr>
          <p:grpSpPr>
            <a:xfrm>
              <a:off x="907161" y="3004982"/>
              <a:ext cx="2235200" cy="2550994"/>
              <a:chOff x="907161" y="3004982"/>
              <a:chExt cx="2235200" cy="2550994"/>
            </a:xfrm>
          </p:grpSpPr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C7AF04A-2B67-44F5-9F96-124C4745EA5A}"/>
                  </a:ext>
                </a:extLst>
              </p:cNvPr>
              <p:cNvSpPr txBox="1"/>
              <p:nvPr/>
            </p:nvSpPr>
            <p:spPr>
              <a:xfrm>
                <a:off x="1450132" y="5186644"/>
                <a:ext cx="1232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Arial Rounded MT Bold" panose="020F0704030504030204" pitchFamily="34" charset="0"/>
                  </a:rPr>
                  <a:t>Eau plate</a:t>
                </a:r>
              </a:p>
            </p:txBody>
          </p:sp>
          <p:pic>
            <p:nvPicPr>
              <p:cNvPr id="46" name="Picture 2" descr="Résultat de recherche d'images pour &quot;water bottle flat icon&quot;">
                <a:extLst>
                  <a:ext uri="{FF2B5EF4-FFF2-40B4-BE49-F238E27FC236}">
                    <a16:creationId xmlns:a16="http://schemas.microsoft.com/office/drawing/2014/main" id="{6E2F9625-2488-4C8A-BCD2-1AE75093FDC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7161" y="3004982"/>
                <a:ext cx="2235200" cy="2235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4BDEA63-7638-4050-A8E9-3393D9FD4D8B}"/>
                </a:ext>
              </a:extLst>
            </p:cNvPr>
            <p:cNvGrpSpPr/>
            <p:nvPr/>
          </p:nvGrpSpPr>
          <p:grpSpPr>
            <a:xfrm>
              <a:off x="-23463" y="1691169"/>
              <a:ext cx="2136955" cy="2720968"/>
              <a:chOff x="-23463" y="1691169"/>
              <a:chExt cx="2136955" cy="2720968"/>
            </a:xfrm>
          </p:grpSpPr>
          <p:pic>
            <p:nvPicPr>
              <p:cNvPr id="39" name="Image 38" descr="Une image contenant chose&#10;&#10;Description générée avec un niveau de confiance élevé">
                <a:extLst>
                  <a:ext uri="{FF2B5EF4-FFF2-40B4-BE49-F238E27FC236}">
                    <a16:creationId xmlns:a16="http://schemas.microsoft.com/office/drawing/2014/main" id="{1B0C0398-98D3-4BD3-A917-04CAF539D8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2909695">
                <a:off x="824919" y="2020463"/>
                <a:ext cx="1288573" cy="792081"/>
              </a:xfrm>
              <a:prstGeom prst="rect">
                <a:avLst/>
              </a:prstGeom>
            </p:spPr>
          </p:pic>
          <p:pic>
            <p:nvPicPr>
              <p:cNvPr id="40" name="Picture 6" descr="Sel Icon gratuit">
                <a:extLst>
                  <a:ext uri="{FF2B5EF4-FFF2-40B4-BE49-F238E27FC236}">
                    <a16:creationId xmlns:a16="http://schemas.microsoft.com/office/drawing/2014/main" id="{FE4B9B31-53F5-4E8D-B624-B52738B5530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687" y="1691169"/>
                <a:ext cx="724467" cy="7244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FCC6D9-E910-4097-B7CC-B68F7479494C}"/>
                  </a:ext>
                </a:extLst>
              </p:cNvPr>
              <p:cNvSpPr txBox="1"/>
              <p:nvPr/>
            </p:nvSpPr>
            <p:spPr>
              <a:xfrm>
                <a:off x="33617" y="2501038"/>
                <a:ext cx="12474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Arial Rounded MT Bold" panose="020F0704030504030204" pitchFamily="34" charset="0"/>
                  </a:rPr>
                  <a:t>1 g de sel</a:t>
                </a:r>
              </a:p>
            </p:txBody>
          </p:sp>
          <p:pic>
            <p:nvPicPr>
              <p:cNvPr id="42" name="Picture 8" descr="Citron Icon gratuit">
                <a:extLst>
                  <a:ext uri="{FF2B5EF4-FFF2-40B4-BE49-F238E27FC236}">
                    <a16:creationId xmlns:a16="http://schemas.microsoft.com/office/drawing/2014/main" id="{621BCA4D-73AD-4DD8-A9A1-D015C2E03D8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3332" y="3503875"/>
                <a:ext cx="584200" cy="584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FD762F7A-57F0-4A57-BC25-5151DD54C0D4}"/>
                  </a:ext>
                </a:extLst>
              </p:cNvPr>
              <p:cNvSpPr txBox="1"/>
              <p:nvPr/>
            </p:nvSpPr>
            <p:spPr>
              <a:xfrm>
                <a:off x="-23463" y="4042805"/>
                <a:ext cx="17580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Arial Rounded MT Bold" panose="020F0704030504030204" pitchFamily="34" charset="0"/>
                  </a:rPr>
                  <a:t>1 jus de citron</a:t>
                </a:r>
              </a:p>
            </p:txBody>
          </p:sp>
          <p:pic>
            <p:nvPicPr>
              <p:cNvPr id="44" name="Image 43" descr="Une image contenant chose&#10;&#10;Description générée avec un niveau de confiance élevé">
                <a:extLst>
                  <a:ext uri="{FF2B5EF4-FFF2-40B4-BE49-F238E27FC236}">
                    <a16:creationId xmlns:a16="http://schemas.microsoft.com/office/drawing/2014/main" id="{AAA6F2BE-7359-4A5F-88F1-1D65CB2D31F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88" t="26648" b="18074"/>
              <a:stretch/>
            </p:blipFill>
            <p:spPr>
              <a:xfrm rot="9058226">
                <a:off x="650675" y="3034578"/>
                <a:ext cx="1066652" cy="347262"/>
              </a:xfrm>
              <a:prstGeom prst="rect">
                <a:avLst/>
              </a:prstGeom>
            </p:spPr>
          </p:pic>
        </p:grp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323DB899-16F8-4526-B8E1-017A71B5B674}"/>
              </a:ext>
            </a:extLst>
          </p:cNvPr>
          <p:cNvSpPr txBox="1"/>
          <p:nvPr/>
        </p:nvSpPr>
        <p:spPr>
          <a:xfrm>
            <a:off x="1840176" y="4013125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L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AB694F0C-E8CC-45C6-8F74-E5AC83BE556C}"/>
              </a:ext>
            </a:extLst>
          </p:cNvPr>
          <p:cNvSpPr txBox="1"/>
          <p:nvPr/>
        </p:nvSpPr>
        <p:spPr>
          <a:xfrm>
            <a:off x="6371512" y="3964120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L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CE3DD4E4-4900-463B-864F-FD900E8190B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701" y="4024704"/>
            <a:ext cx="1276816" cy="1276816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9B6C254-192F-4246-A19F-871D9C3EDF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232" y="3901946"/>
            <a:ext cx="1276816" cy="127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9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695</TotalTime>
  <Words>66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Alien Encounters</vt:lpstr>
      <vt:lpstr>Arial</vt:lpstr>
      <vt:lpstr>Arial Rounded MT Bold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mischler</dc:creator>
  <cp:lastModifiedBy>isabelle mischler</cp:lastModifiedBy>
  <cp:revision>9</cp:revision>
  <cp:lastPrinted>2017-09-02T22:06:11Z</cp:lastPrinted>
  <dcterms:created xsi:type="dcterms:W3CDTF">2017-06-16T18:45:29Z</dcterms:created>
  <dcterms:modified xsi:type="dcterms:W3CDTF">2018-11-30T20:37:38Z</dcterms:modified>
</cp:coreProperties>
</file>